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945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Concesiones de transporte público.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2E1B3CF1-6DD3-14D0-71D4-78BB831E6EFE}"/>
              </a:ext>
            </a:extLst>
          </p:cNvPr>
          <p:cNvGrpSpPr/>
          <p:nvPr/>
        </p:nvGrpSpPr>
        <p:grpSpPr>
          <a:xfrm>
            <a:off x="5422402" y="151569"/>
            <a:ext cx="2687561" cy="1521913"/>
            <a:chOff x="5515535" y="242034"/>
            <a:chExt cx="2687561" cy="152191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AE454E52-F029-9F70-ADFB-D2DA8C0D7B9D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30 de abril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5B163E4-A0A0-882A-BFA3-53341B389E31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FF9635D5-72D9-E55E-8560-10E3F68FCEC1}"/>
                </a:ext>
              </a:extLst>
            </p:cNvPr>
            <p:cNvSpPr/>
            <p:nvPr/>
          </p:nvSpPr>
          <p:spPr>
            <a:xfrm>
              <a:off x="5515535" y="589077"/>
              <a:ext cx="17748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30 de abril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138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94</cp:revision>
  <dcterms:created xsi:type="dcterms:W3CDTF">2018-06-12T17:38:37Z</dcterms:created>
  <dcterms:modified xsi:type="dcterms:W3CDTF">2025-05-05T18:50:50Z</dcterms:modified>
</cp:coreProperties>
</file>